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69937" val="960" rev64="64" revOS="3"/>
      <pr:smFileRevision xmlns:pr="smNativeData" dt="1555669937" val="0"/>
      <pr:guideOptions xmlns:pr="smNativeData" dt="155566993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740023841" cy="-1740023841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saO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50DB69-27DA-052D-94E8-D17895A66284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F8F0615-5BA2-DAF0-EC37-ADA548791AF8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x9u4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Qdop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7D2753B-75CA-8783-846A-83D63B2472D6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htmk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mF1s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730FF70-3ECA-6509-8488-C85CB1C6729D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62BBC18-56EB-7E4A-A593-A01FF2DD53F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fr9m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E51EBE-F0FB-B0E8-B55D-06BD50134353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11392D4-9AAC-4664-E2AB-6C31DCE5143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330D22-6C9C-66FB-D28B-9AAE43C524CF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aO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261002A-648F-34F6-C1D9-92A34E9737C7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53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8E0CDFC-B2D5-B53B-9B58-446E83166D11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aO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B5F8224-6AA6-0A74-E8E7-9C21CCA91EC9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4A5A9C6-8889-F05F-C71D-7E0AE753312B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saO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aO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saO5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saO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6C01624-6ADB-95E0-9578-9CB5583663C9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oW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3777AA1-EFEE-228C-A0CF-19D93481564C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8E11E89-C7D5-B4E8-9B59-31BD50176D64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1MU5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0E5668B-C59D-B090-D35D-33C528132566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D151E31-7F80-40E8-CEAD-89BD50E338DC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B6635EC-A286-33C3-C8DE-54967B903E01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aO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LPpH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ftzu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A0F028E-C0B7-5AF4-F9B7-36A14CF90F63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3UB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OviG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45F1CA-8482-1007-CCFD-7252BFB33A27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Mmpq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saO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CQQO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SrM7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7CB2CDC-92EA-9EDA-A473-648F623D5231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F9/o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RLPS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CDB1F7-B9ED-9847-A375-4F12FF3B551A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saO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Z0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1459335-7BBC-1065-F2FD-8D30DDB304D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saO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FE27D68-26F2-B78B-BC5A-D0DE33144A85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saO5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AAAAAAAAAABAOAAAoi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678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easqk</dc:creator>
  <cp:keywords/>
  <dc:description/>
  <cp:lastModifiedBy>apc</cp:lastModifiedBy>
  <cp:revision>0</cp:revision>
  <dcterms:created xsi:type="dcterms:W3CDTF">2019-04-19T09:32:00Z</dcterms:created>
  <dcterms:modified xsi:type="dcterms:W3CDTF">2019-04-19T09:32:17Z</dcterms:modified>
</cp:coreProperties>
</file>